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94" y="-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75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19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5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3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9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14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70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1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6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0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8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4BA9B-1F14-4D7A-8615-6159CB1D9328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7EF46-23D6-4EA0-8B86-EF745E88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3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0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90800"/>
            <a:ext cx="8229600" cy="38972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1480" y="-84472"/>
            <a:ext cx="8382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chemeClr val="accent5"/>
                </a:solidFill>
              </a:rPr>
              <a:t>শুভেচ্ছা 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988847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00600" y="530772"/>
            <a:ext cx="434602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মোঃ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জামিরুল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সহকারী শিক্ষক (কম্পিউটার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দৌলতপুর পাইলট মডেল মাধ্যমিক  বিদ্যালয়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দৌলতপুর,কুষ্টিয়া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3664838"/>
            <a:ext cx="8534400" cy="29266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76200" y="625733"/>
            <a:ext cx="4953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/>
              <a:t>পাঠ পরিচিতি</a:t>
            </a:r>
            <a:endParaRPr lang="en-US" sz="2800" b="1" dirty="0"/>
          </a:p>
          <a:p>
            <a:r>
              <a:rPr lang="bn-IN" sz="2800" b="1" dirty="0"/>
              <a:t>বিষয় : </a:t>
            </a:r>
            <a:r>
              <a:rPr lang="bn-BD" sz="2800" b="1" dirty="0" smtClean="0"/>
              <a:t>বাংলাদেশ ও বিশ্ব পরিঃ</a:t>
            </a:r>
            <a:r>
              <a:rPr lang="bn-IN" sz="2800" b="1" dirty="0" smtClean="0"/>
              <a:t> </a:t>
            </a:r>
            <a:endParaRPr lang="bn-IN" sz="2800" b="1" dirty="0"/>
          </a:p>
          <a:p>
            <a:r>
              <a:rPr lang="bn-IN" sz="2800" b="1" dirty="0"/>
              <a:t>শ্রেণী : </a:t>
            </a:r>
            <a:r>
              <a:rPr lang="bn-BD" sz="2800" b="1" dirty="0" smtClean="0"/>
              <a:t>৭ম  </a:t>
            </a:r>
            <a:r>
              <a:rPr lang="bn-IN" sz="2800" b="1" dirty="0" smtClean="0"/>
              <a:t> </a:t>
            </a:r>
            <a:endParaRPr lang="bn-IN" sz="2800" b="1" dirty="0"/>
          </a:p>
          <a:p>
            <a:r>
              <a:rPr lang="bn-IN" sz="2800" b="1" dirty="0"/>
              <a:t>সময় </a:t>
            </a:r>
            <a:r>
              <a:rPr lang="bn-IN" sz="2800" b="1" dirty="0" smtClean="0"/>
              <a:t>:</a:t>
            </a:r>
            <a:r>
              <a:rPr lang="bn-BD" sz="2800" b="1" dirty="0" smtClean="0"/>
              <a:t>৪০</a:t>
            </a:r>
            <a:r>
              <a:rPr lang="bn-IN" sz="2800" b="1" dirty="0" smtClean="0"/>
              <a:t> মিনিট</a:t>
            </a:r>
            <a:endParaRPr lang="en-US" sz="2800" b="1" dirty="0" smtClean="0"/>
          </a:p>
          <a:p>
            <a:r>
              <a:rPr lang="bn-BD" sz="32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তারিখ -</a:t>
            </a:r>
            <a:fld id="{C7F885A6-7758-49A1-A4AE-FF6679D35C1D}" type="datetime10">
              <a:rPr lang="bn-BD" sz="2800" b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pPr/>
              <a:t>সোমবার, 07 অক্টোবর 2013</a:t>
            </a:fld>
            <a:endParaRPr lang="en-US" sz="5400" b="1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  <a:p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5702" y="2991500"/>
            <a:ext cx="6790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www. daulatpurpilothighschool@yahoo.com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842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87" y="294180"/>
            <a:ext cx="3733800" cy="29965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187" y="281042"/>
            <a:ext cx="4267200" cy="304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187" y="3589284"/>
            <a:ext cx="3713878" cy="3135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9284"/>
            <a:ext cx="4419600" cy="313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8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0"/>
            <a:ext cx="6705600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/>
              <a:t>আজকের পাঠঃ চীন </a:t>
            </a:r>
            <a:endParaRPr lang="en-US" sz="6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21" y="990600"/>
            <a:ext cx="2615213" cy="21810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280" y="1290279"/>
            <a:ext cx="3252187" cy="25382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601" y="4495800"/>
            <a:ext cx="3278463" cy="2229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9" y="4495800"/>
            <a:ext cx="3352800" cy="22291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94664" y="3505360"/>
            <a:ext cx="16764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/>
              <a:t>১২০ কোটি 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021" y="2951362"/>
            <a:ext cx="2861442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৯৫ লক্ষ ৯৭ হাজার বর্গঃ কিঃমিঃ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3429000" y="6078583"/>
            <a:ext cx="13716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হিমালয়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3886200" y="4495800"/>
            <a:ext cx="13716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এভারেষ্ট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5076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11539"/>
            <a:ext cx="2971800" cy="1692771"/>
          </a:xfrm>
          <a:prstGeom prst="rect">
            <a:avLst/>
          </a:prstGeom>
          <a:solidFill>
            <a:srgbClr val="00B050"/>
          </a:solidFill>
        </p:spPr>
      </p:pic>
      <p:sp>
        <p:nvSpPr>
          <p:cNvPr id="5" name="TextBox 4"/>
          <p:cNvSpPr txBox="1"/>
          <p:nvPr/>
        </p:nvSpPr>
        <p:spPr>
          <a:xfrm>
            <a:off x="829518" y="411540"/>
            <a:ext cx="4428281" cy="169277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bn-BD" sz="3200" b="1" dirty="0" smtClean="0"/>
          </a:p>
          <a:p>
            <a:pPr algn="ctr"/>
            <a:r>
              <a:rPr lang="bn-BD" sz="7200" b="1" dirty="0" smtClean="0"/>
              <a:t>শিখন ফল</a:t>
            </a:r>
            <a:endParaRPr lang="en-US" sz="7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286000"/>
            <a:ext cx="7924800" cy="378565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800" dirty="0" smtClean="0"/>
              <a:t>চীনের অবস্থান বলতে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4800" dirty="0" smtClean="0"/>
              <a:t>চীনের নির্দিষ্ট ভূখণ্ড কি তা বলতে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4800" dirty="0" smtClean="0"/>
              <a:t>চীনের জনসমষ্টি কি তা বলতে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4800" dirty="0" smtClean="0"/>
              <a:t>চীনের দ্বীপ কোথায়  তা বলতে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endParaRPr lang="bn-BD" sz="4800" dirty="0" smtClean="0"/>
          </a:p>
        </p:txBody>
      </p:sp>
    </p:spTree>
    <p:extLst>
      <p:ext uri="{BB962C8B-B14F-4D97-AF65-F5344CB8AC3E}">
        <p14:creationId xmlns:p14="http://schemas.microsoft.com/office/powerpoint/2010/main" val="162609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5703"/>
            <a:ext cx="2438400" cy="2133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985" y="2450328"/>
            <a:ext cx="2615213" cy="21810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369" y="5098837"/>
            <a:ext cx="2401231" cy="18882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65680"/>
            <a:ext cx="2286000" cy="21592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41276" y="448140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পূর্বদিক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2628900" y="685800"/>
            <a:ext cx="102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দক্ষনে </a:t>
            </a:r>
            <a:endParaRPr lang="en-US" sz="36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804574"/>
            <a:ext cx="2003692" cy="19010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88841"/>
            <a:ext cx="2269072" cy="19362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6096000" y="4219799"/>
            <a:ext cx="212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পশ্চিম ও উত্তর 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7092164" y="6156959"/>
            <a:ext cx="1377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রাশিয়া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377513" y="1628521"/>
            <a:ext cx="212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ভারত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3443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"/>
            <a:ext cx="7848600" cy="327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"/>
            <a:ext cx="7848600" cy="3276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028182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চীনে বহুজাতি বাস করে, এর মধ্যে ৯৫%চাইনিজ  এরা চীনা ভাষায় কথা বলে। বাঁকী ৫% মধ্যে ৫৬জাতির লোক বাস করে।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093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1960" y="5247382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চীনে  অর্থনীতি কৃষিনির্ভর। কৃষিজাতের মধ্যে প্রধান ধান।  চীনে অনেক কৃষি ফসল পাওয়া যায়। 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" y="0"/>
            <a:ext cx="832104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67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4555"/>
            <a:ext cx="8382000" cy="3784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457200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চীনের বনভূমিতে  ৩২ হাজারেরও বেশী উন্নত প্রজাতির উদ্ভীদ ও সাড়ে ১১ শ  প্রজাতির পাখি আছে।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614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3733800" cy="40832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350" y="4634977"/>
            <a:ext cx="3314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হোয়াঙ্গহো ও ইয়াংসি চীনের  বৃহতম নদী।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1" y="228600"/>
            <a:ext cx="4495800" cy="40832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81550" y="4547787"/>
            <a:ext cx="3676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প্রশাসনিক দিক থেকে চীনকে ২২টি  প্রদেশ ও ৫টি স্বায়ত্বশাসিত অঞ্চলে ভাগ করা  হয়েছে।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2853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4114800" cy="381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609600" y="4819170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শিক্ষার হার ৮৬%  এবং মাথা পিছু আয় ২৫ হাজার মার্কিন ডলার। বাংদেশ বন্ধুত্বপুর্ন সম্পর্ক রয়েছে।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533400"/>
            <a:ext cx="4810760" cy="381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4868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80349" y="3962400"/>
            <a:ext cx="8229600" cy="1752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bn-BD" sz="7200" dirty="0" smtClean="0"/>
              <a:t>১</a:t>
            </a:r>
            <a:r>
              <a:rPr lang="bn-BD" sz="6000" dirty="0" smtClean="0"/>
              <a:t>। </a:t>
            </a:r>
            <a:r>
              <a:rPr lang="bn-BD" sz="5400" dirty="0" smtClean="0"/>
              <a:t>চীন সম্পর্কে বিস্তারিত আলোচনা কর।</a:t>
            </a:r>
            <a:endParaRPr lang="en-US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1905000"/>
            <a:ext cx="3200400" cy="19812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05000" y="268030"/>
            <a:ext cx="4953000" cy="117977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IN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 কাজঃ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67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76199"/>
            <a:ext cx="8229600" cy="17986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IN" sz="115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213360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/>
              <a:t>১। </a:t>
            </a:r>
            <a:r>
              <a:rPr lang="bn-BD" sz="4400" dirty="0" smtClean="0"/>
              <a:t>চীন সম্পর্কে যা জান  বর্ণনা কর।</a:t>
            </a:r>
            <a:endParaRPr lang="bn-BD" sz="4400" dirty="0"/>
          </a:p>
          <a:p>
            <a:r>
              <a:rPr lang="bn-BD" sz="5400" dirty="0" smtClean="0"/>
              <a:t>২। চীনের আয়তন কত? </a:t>
            </a:r>
          </a:p>
          <a:p>
            <a:r>
              <a:rPr lang="bn-BD" sz="5400" dirty="0" smtClean="0"/>
              <a:t>৩। জনসমষ্টি কত?</a:t>
            </a:r>
            <a:endParaRPr lang="bn-BD" sz="5400" dirty="0"/>
          </a:p>
          <a:p>
            <a:r>
              <a:rPr lang="bn-BD" sz="5400" dirty="0" smtClean="0"/>
              <a:t>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7846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43200" y="228600"/>
            <a:ext cx="3810000" cy="914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reflection blurRad="6350" stA="50000" endA="300" endPos="55000" dir="5400000" sy="-100000" algn="bl" rotWithShape="0"/>
          </a:effectLst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IN" sz="89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  <a:endParaRPr lang="en-US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" y="5334000"/>
            <a:ext cx="84582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bn-BD" sz="4800" dirty="0" smtClean="0"/>
              <a:t>চীনের সম্পর্কে বিস্তারিত আলোচনা কর।</a:t>
            </a:r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1143000"/>
            <a:ext cx="5562600" cy="394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5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3250" y="3502425"/>
            <a:ext cx="91440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39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91600" cy="4008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906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222</Words>
  <Application>Microsoft Office PowerPoint</Application>
  <PresentationFormat>On-screen Show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Dpur</dc:creator>
  <cp:lastModifiedBy>Dpur</cp:lastModifiedBy>
  <cp:revision>20</cp:revision>
  <dcterms:created xsi:type="dcterms:W3CDTF">2013-10-05T23:04:05Z</dcterms:created>
  <dcterms:modified xsi:type="dcterms:W3CDTF">2013-10-08T03:13:04Z</dcterms:modified>
</cp:coreProperties>
</file>